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E30255-F4F3-4FD4-A66F-578E623455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8EC00F7-D22A-4482-B40D-B9534A00B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326FA-538E-4C68-A14E-5C0BAF19245E}" type="datetimeFigureOut">
              <a:rPr lang="en-AU" smtClean="0"/>
              <a:t>20/07/2019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DBDA81-E877-44B2-B4DF-2CEA55D55E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ED1A67-25A0-41DB-84F4-0B14648E16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1834C-E158-4DE5-9FDA-EE59AA3EECC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529062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90C81F5-4710-4286-951D-E9525A4752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8B92EB-D377-4AEE-B318-AD2F285D13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47317E-CA2F-401D-B958-A9BFB8A42E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326FA-538E-4C68-A14E-5C0BAF19245E}" type="datetimeFigureOut">
              <a:rPr lang="en-AU" smtClean="0"/>
              <a:t>20/07/2019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5A9383-7517-47B8-BC61-2469D5D732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327FA7-66FB-4074-9850-DFA11A53AC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31834C-E158-4DE5-9FDA-EE59AA3EECC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271287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6786D4C8-C632-4A5C-B491-5993815AF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>
                <a:solidFill>
                  <a:schemeClr val="accent2">
                    <a:lumMod val="40000"/>
                    <a:lumOff val="60000"/>
                  </a:schemeClr>
                </a:solidFill>
                <a:latin typeface="SutonnyMJ" pitchFamily="2" charset="0"/>
                <a:cs typeface="SutonnyMJ" pitchFamily="2" charset="0"/>
              </a:rPr>
              <a:t>D”P gva¨wgK</a:t>
            </a:r>
            <a:br>
              <a:rPr lang="en-US" sz="2400" b="0">
                <a:solidFill>
                  <a:schemeClr val="accent2">
                    <a:lumMod val="40000"/>
                    <a:lumOff val="60000"/>
                  </a:schemeClr>
                </a:solidFill>
              </a:rPr>
            </a:br>
            <a:r>
              <a:rPr lang="en-US" sz="5600" b="1">
                <a:solidFill>
                  <a:schemeClr val="accent2">
                    <a:lumMod val="40000"/>
                    <a:lumOff val="60000"/>
                  </a:schemeClr>
                </a:solidFill>
                <a:latin typeface="RinkiyMJ" pitchFamily="2" charset="0"/>
                <a:cs typeface="RinkiyMJ" pitchFamily="2" charset="0"/>
              </a:rPr>
              <a:t>Z_¨ I †hvMv‡hvM cÖhyw³</a:t>
            </a:r>
            <a:endParaRPr lang="en-US" sz="5600" b="1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2BF7259-BE5B-4D22-970E-9007F0BBE45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1433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C9933BAE-E1AF-4105-90C9-B51DDDD06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64756AC-8E27-421F-B069-32FAC2C41F2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6654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15CF7F82-972A-434A-8B6D-8B80A3B73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FADAF7F-7CC2-42F3-9A93-1225628B6C8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285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C5F92B8D-EDD4-4E8F-87DD-27BFDC093C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75099E-43E3-4152-AA2D-78862AB3985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028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5BCE86F-F156-4AC9-90FC-2A3AD232DB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A28C90A-3461-45A1-8446-9D438A9AC30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694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00">
        <p14:gallery dir="l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34D54786-F2E9-4775-8DF5-AFE0E19E5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7E03FE2-6584-4E1C-81AE-14705995F03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872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BE19EF00-F566-4DF1-96EC-2BE863BFD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463B0C9-3F9D-413A-9956-97C3896E05C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287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00">
        <p14:gallery dir="l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0FE653CD-F13D-499B-9F42-0DFA3BF477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253A60F-08CB-4B50-A5A0-5C9A389CFCE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531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DC6A2080-C0A7-497C-BEB8-CE4E26BF2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759E537-A790-49B5-A779-24480880512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6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8B33F7EC-F9D5-41BE-8904-E2DE25812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AD3FA3A-FE09-4FDF-898F-07860C0EC68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157861"/>
      </p:ext>
    </p:extLst>
  </p:cSld>
  <p:clrMapOvr>
    <a:masterClrMapping/>
  </p:clrMapOvr>
  <p:transition spd="slow">
    <p:comb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41AD1FAB-B681-4D87-9072-A19F84EBB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766E10-9920-4A57-A9A1-6E828F3E090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695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BAA4DEC8-03E1-470A-BEDC-402ED1796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382A052-05BC-4406-91D6-C33D171DBD5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927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D9EEF4D9-9C86-4BBB-8916-587E221705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sz="3600" b="1">
                <a:latin typeface="SutonnyMJ" pitchFamily="2" charset="0"/>
                <a:cs typeface="SutonnyMJ" pitchFamily="2" charset="0"/>
              </a:rPr>
              <a:t>cvV mswkøó</a:t>
            </a:r>
            <a:endParaRPr lang="en-US" sz="3600">
              <a:latin typeface="SutonnyMJ" pitchFamily="2" charset="0"/>
              <a:cs typeface="SutonnyMJ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C7CC846-8C01-4EC7-9160-3C515B92EA3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534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F588E9FC-B6CA-49DD-9041-95DA7297C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E9228EC-9E2C-4E98-99ED-026EC7CD4AB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02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B1CABEDD-A781-474B-A0B7-DE98F8A72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361A633-423C-4217-91C5-039B89B9C54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445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8BCA5A2F-410A-4433-BF6E-7267BDD7CC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564B302-CD80-4C1E-A90F-435E29AAA57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372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00">
        <p14:gallery dir="l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1FAD72D5-3451-463F-919C-D9DCD8E5C9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8FA4F1-A0B5-4EE2-9F29-BC077E74969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244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E5736D56-6355-4B3C-B32C-56565D992C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7ED10B-9558-4637-BD26-A678E82861A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085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76B1EA4E-020A-4674-B618-59CA4F437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42F934-31E8-4B23-B835-7A2809F79C1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317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00">
        <p14:gallery dir="l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0EEEC86E-0253-40F9-8A2E-FC27EEE1B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ECD25E-8CA9-4BEF-99DF-B8E78A902AB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920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</Words>
  <Application>Microsoft Office PowerPoint</Application>
  <PresentationFormat>On-screen Show (4:3)</PresentationFormat>
  <Paragraphs>2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Calibri</vt:lpstr>
      <vt:lpstr>Calibri Light</vt:lpstr>
      <vt:lpstr>RinkiyMJ</vt:lpstr>
      <vt:lpstr>SutonnyMJ</vt:lpstr>
      <vt:lpstr>Office Theme</vt:lpstr>
      <vt:lpstr>D”P gva¨wgK Z_¨ I †hvMv‡hvM cÖhyw³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cvV mswkøó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D”P gva¨wgK Z_¨ I †hvMv‡hvM cÖhyw³</dc:title>
  <dc:creator>User PC</dc:creator>
  <cp:lastModifiedBy>User PC</cp:lastModifiedBy>
  <cp:revision>1</cp:revision>
  <dcterms:created xsi:type="dcterms:W3CDTF">2019-07-20T11:57:42Z</dcterms:created>
  <dcterms:modified xsi:type="dcterms:W3CDTF">2019-07-20T11:57:42Z</dcterms:modified>
</cp:coreProperties>
</file>